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HOJE É 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É 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Hoje é o dia do Senhor: </a:t>
            </a:r>
          </a:p>
          <a:p>
            <a:r>
              <a:rPr lang="pt-BR" dirty="0"/>
              <a:t>dia santo e de louvor,</a:t>
            </a:r>
          </a:p>
          <a:p>
            <a:r>
              <a:rPr lang="pt-BR" dirty="0"/>
              <a:t>Que nos faz relembrar a criação;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É 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Neste dia, quero descansar </a:t>
            </a:r>
          </a:p>
          <a:p>
            <a:r>
              <a:rPr lang="pt-BR" dirty="0"/>
              <a:t>dos pesares do viver, </a:t>
            </a:r>
          </a:p>
          <a:p>
            <a:r>
              <a:rPr lang="pt-BR" dirty="0"/>
              <a:t>E ao Senhor quero adorar, </a:t>
            </a:r>
          </a:p>
          <a:p>
            <a:r>
              <a:rPr lang="pt-BR" dirty="0"/>
              <a:t>que o santo sábado nos deu. </a:t>
            </a:r>
          </a:p>
        </p:txBody>
      </p:sp>
    </p:spTree>
    <p:extLst>
      <p:ext uri="{BB962C8B-B14F-4D97-AF65-F5344CB8AC3E}">
        <p14:creationId xmlns:p14="http://schemas.microsoft.com/office/powerpoint/2010/main" val="197990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É 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E7F639-5DD4-4A23-A5C3-DE45FC116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sábado de paz, </a:t>
            </a:r>
          </a:p>
          <a:p>
            <a:r>
              <a:rPr lang="pt-BR" dirty="0"/>
              <a:t>selo do Deus criador.</a:t>
            </a:r>
          </a:p>
          <a:p>
            <a:r>
              <a:rPr lang="pt-BR" dirty="0"/>
              <a:t>Graças mil eu quero dar </a:t>
            </a:r>
          </a:p>
          <a:p>
            <a:r>
              <a:rPr lang="pt-BR" dirty="0"/>
              <a:t>e desfrutar do Seu amor.</a:t>
            </a:r>
          </a:p>
        </p:txBody>
      </p:sp>
    </p:spTree>
    <p:extLst>
      <p:ext uri="{BB962C8B-B14F-4D97-AF65-F5344CB8AC3E}">
        <p14:creationId xmlns:p14="http://schemas.microsoft.com/office/powerpoint/2010/main" val="190730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É 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7E32D5-99BE-4BD3-AA1C-F30B02711D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sábado de paz, </a:t>
            </a:r>
          </a:p>
          <a:p>
            <a:r>
              <a:rPr lang="pt-BR" dirty="0"/>
              <a:t>selo do Deus criador.</a:t>
            </a:r>
          </a:p>
          <a:p>
            <a:r>
              <a:rPr lang="pt-BR" dirty="0"/>
              <a:t>Graças mil eu quero </a:t>
            </a:r>
          </a:p>
          <a:p>
            <a:r>
              <a:rPr lang="pt-BR" dirty="0"/>
              <a:t>dar e desfrutar do Seu amor.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838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É 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Este mundo Deus criou; </a:t>
            </a:r>
          </a:p>
          <a:p>
            <a:r>
              <a:rPr lang="pt-BR" dirty="0"/>
              <a:t>tudo belo, então, ficou,</a:t>
            </a:r>
          </a:p>
          <a:p>
            <a:r>
              <a:rPr lang="pt-BR" dirty="0"/>
              <a:t>Para o homem se lembrar </a:t>
            </a:r>
          </a:p>
          <a:p>
            <a:r>
              <a:rPr lang="pt-BR" dirty="0"/>
              <a:t>do Seu amor. </a:t>
            </a:r>
          </a:p>
        </p:txBody>
      </p:sp>
    </p:spTree>
    <p:extLst>
      <p:ext uri="{BB962C8B-B14F-4D97-AF65-F5344CB8AC3E}">
        <p14:creationId xmlns:p14="http://schemas.microsoft.com/office/powerpoint/2010/main" val="299369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É 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semana já passou, </a:t>
            </a:r>
          </a:p>
          <a:p>
            <a:r>
              <a:rPr lang="pt-BR" dirty="0"/>
              <a:t>Quão ansioso eu estou!</a:t>
            </a:r>
          </a:p>
          <a:p>
            <a:r>
              <a:rPr lang="pt-BR" dirty="0"/>
              <a:t>E, feliz, quero adorar, </a:t>
            </a:r>
          </a:p>
          <a:p>
            <a:r>
              <a:rPr lang="pt-BR" dirty="0"/>
              <a:t>que o santo sábado chegou.</a:t>
            </a:r>
          </a:p>
        </p:txBody>
      </p:sp>
    </p:spTree>
    <p:extLst>
      <p:ext uri="{BB962C8B-B14F-4D97-AF65-F5344CB8AC3E}">
        <p14:creationId xmlns:p14="http://schemas.microsoft.com/office/powerpoint/2010/main" val="413368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É 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E7F639-5DD4-4A23-A5C3-DE45FC116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sábado de paz, </a:t>
            </a:r>
          </a:p>
          <a:p>
            <a:r>
              <a:rPr lang="pt-BR" dirty="0"/>
              <a:t>selo do Deus criador.</a:t>
            </a:r>
          </a:p>
          <a:p>
            <a:r>
              <a:rPr lang="pt-BR" dirty="0"/>
              <a:t>Graças mil eu quero dar </a:t>
            </a:r>
          </a:p>
          <a:p>
            <a:r>
              <a:rPr lang="pt-BR" dirty="0"/>
              <a:t>e desfrutar do Seu amor.</a:t>
            </a:r>
          </a:p>
        </p:txBody>
      </p:sp>
    </p:spTree>
    <p:extLst>
      <p:ext uri="{BB962C8B-B14F-4D97-AF65-F5344CB8AC3E}">
        <p14:creationId xmlns:p14="http://schemas.microsoft.com/office/powerpoint/2010/main" val="17664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HOJE É O DIA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7E32D5-99BE-4BD3-AA1C-F30B02711D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sábado de paz, </a:t>
            </a:r>
          </a:p>
          <a:p>
            <a:r>
              <a:rPr lang="pt-BR" dirty="0"/>
              <a:t>selo do Deus criador.</a:t>
            </a:r>
          </a:p>
          <a:p>
            <a:r>
              <a:rPr lang="pt-BR" dirty="0"/>
              <a:t>Graças mil eu quero </a:t>
            </a:r>
          </a:p>
          <a:p>
            <a:r>
              <a:rPr lang="pt-BR" dirty="0"/>
              <a:t>dar e desfrutar do Seu amor.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63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234</Words>
  <Application>Microsoft Office PowerPoint</Application>
  <PresentationFormat>Apresentação na tela (16:9)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HOJE É O DIA DO SENHOR</vt:lpstr>
      <vt:lpstr>HOJE É O DIA DO SENHOR</vt:lpstr>
      <vt:lpstr>HOJE É O DIA DO SENHOR</vt:lpstr>
      <vt:lpstr>HOJE É O DIA DO SENHOR</vt:lpstr>
      <vt:lpstr>HOJE É O DIA DO SENHOR</vt:lpstr>
      <vt:lpstr>HOJE É O DIA DO SENHOR</vt:lpstr>
      <vt:lpstr>HOJE É O DIA DO SENHOR</vt:lpstr>
      <vt:lpstr>HOJE É O DIA DO SENHOR</vt:lpstr>
      <vt:lpstr>HOJE É O DIA DO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2019-06-12T23:30:14Z</dcterms:modified>
</cp:coreProperties>
</file>